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22" y="138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3/9/2021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3/9/2021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</a:t>
            </a:r>
            <a:r>
              <a:rPr lang="fi-FI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K. BOILAKIS KAI SIA E.E</a:t>
            </a:r>
            <a:r>
              <a:rPr lang="fi-FI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GREECE 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“Digital Step”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upgrading of very small, small and medium -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50.000,00 €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25.000,00 €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Fund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office applications, web development, e-shop services etc.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personnel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aintenance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high quality job positions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for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198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User6</cp:lastModifiedBy>
  <cp:revision>66</cp:revision>
  <dcterms:created xsi:type="dcterms:W3CDTF">2018-02-13T12:16:57Z</dcterms:created>
  <dcterms:modified xsi:type="dcterms:W3CDTF">2021-09-03T11:27:32Z</dcterms:modified>
</cp:coreProperties>
</file>