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68" y="222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3/9/2021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ΒΟΙΛΑΚΗΣ ΚΑΙ ΣΙΑ Ε.Ε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ΣΤΕΡΕΑΣ ΕΛΛΑΔΑΣ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αναβάθμιση των πολύ μικρών, μικρών και μεσαίων επιχειρήσεων.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50.000,00 €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25.000,00 €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4778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κ.α.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Ψηφιακές Υπηρεσίες (ψηφιακή διαφήμιση, πιστοποίηση ψηφιακής πολιτικής ασφάλειας, καταχώρηση και μεταφορά δεδομένων κ.α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διατήρηση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190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User6</cp:lastModifiedBy>
  <cp:revision>46</cp:revision>
  <dcterms:created xsi:type="dcterms:W3CDTF">2018-02-13T12:16:57Z</dcterms:created>
  <dcterms:modified xsi:type="dcterms:W3CDTF">2021-09-03T11:25:54Z</dcterms:modified>
</cp:coreProperties>
</file>